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6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905"/>
    <a:srgbClr val="25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-461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3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0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8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4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2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1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0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9422-984F-4B12-8196-1803AAA04C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9D089-7D0A-4DFC-ACF9-E8DA5D114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6.gi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81416" y="0"/>
            <a:ext cx="1218141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18141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3"/>
          <a:stretch/>
        </p:blipFill>
        <p:spPr>
          <a:xfrm>
            <a:off x="-45720" y="512051"/>
            <a:ext cx="7967877" cy="469728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95" y="4025130"/>
            <a:ext cx="1228136" cy="1225443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50" y="4009328"/>
            <a:ext cx="1217349" cy="1214680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3"/>
          <a:stretch/>
        </p:blipFill>
        <p:spPr>
          <a:xfrm>
            <a:off x="7631418" y="543975"/>
            <a:ext cx="7967877" cy="469728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4057054"/>
            <a:ext cx="1228136" cy="1225443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588" y="4041252"/>
            <a:ext cx="1217349" cy="1214680"/>
          </a:xfrm>
          <a:prstGeom prst="rect">
            <a:avLst/>
          </a:prstGeom>
          <a:effectLst/>
        </p:spPr>
      </p:pic>
      <p:pic>
        <p:nvPicPr>
          <p:cNvPr id="2" name="Van Driv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60" end="24990.12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55014" y="7126369"/>
            <a:ext cx="487362" cy="487363"/>
          </a:xfrm>
          <a:prstGeom prst="rect">
            <a:avLst/>
          </a:prstGeom>
        </p:spPr>
      </p:pic>
      <p:pic>
        <p:nvPicPr>
          <p:cNvPr id="15" name="y2mate.com - Heavy Metal Rock Background Music M4C Relea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10896" y="712637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000"/>
    </mc:Choice>
    <mc:Fallback xmlns=""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8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1 -0.0006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99896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4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4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1.22148 -0.01181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68" y="-60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-1.22252 -0.0041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20" y="-20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1.30117 -0.0099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065" y="-50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1.30104 -0.008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052" y="-44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1.22162 -0.0104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81" y="-53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1.30013 -0.0083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0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4634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19512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"/>
            <a:ext cx="12208486" cy="687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3"/>
          <a:stretch/>
        </p:blipFill>
        <p:spPr>
          <a:xfrm>
            <a:off x="11475720" y="512051"/>
            <a:ext cx="7967877" cy="469728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135" y="4025130"/>
            <a:ext cx="1228136" cy="1225443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90" y="4009328"/>
            <a:ext cx="1217349" cy="1214680"/>
          </a:xfrm>
          <a:prstGeom prst="rect">
            <a:avLst/>
          </a:prstGeom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3"/>
          <a:stretch/>
        </p:blipFill>
        <p:spPr>
          <a:xfrm>
            <a:off x="18714720" y="527291"/>
            <a:ext cx="7967877" cy="4697280"/>
          </a:xfrm>
          <a:prstGeom prst="rect">
            <a:avLst/>
          </a:prstGeom>
          <a:effectLst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135" y="4040370"/>
            <a:ext cx="1228136" cy="1225443"/>
          </a:xfrm>
          <a:prstGeom prst="rect">
            <a:avLst/>
          </a:prstGeom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90" y="4024568"/>
            <a:ext cx="1217349" cy="1214680"/>
          </a:xfrm>
          <a:prstGeom prst="rect">
            <a:avLst/>
          </a:prstGeom>
          <a:effectLst/>
        </p:spPr>
      </p:pic>
      <p:pic>
        <p:nvPicPr>
          <p:cNvPr id="11" name="Van Driv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400" end="0.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55014" y="7126369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9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94765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8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94635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18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94675 0.00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44" y="1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91263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38" y="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9125 0.002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25" y="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-0.91172 0.003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"/>
            <a:ext cx="12208486" cy="687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3"/>
          <a:stretch/>
        </p:blipFill>
        <p:spPr>
          <a:xfrm>
            <a:off x="7633046" y="553119"/>
            <a:ext cx="7967877" cy="4697280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4057054"/>
            <a:ext cx="1228136" cy="1225443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588" y="4041252"/>
            <a:ext cx="1217349" cy="1214680"/>
          </a:xfrm>
          <a:prstGeom prst="rect">
            <a:avLst/>
          </a:prstGeom>
          <a:effectLst/>
        </p:spPr>
      </p:pic>
      <p:sp>
        <p:nvSpPr>
          <p:cNvPr id="14" name="Rectangle 13"/>
          <p:cNvSpPr/>
          <p:nvPr/>
        </p:nvSpPr>
        <p:spPr>
          <a:xfrm>
            <a:off x="6346636" y="1877386"/>
            <a:ext cx="667512" cy="2048746"/>
          </a:xfrm>
          <a:prstGeom prst="rect">
            <a:avLst/>
          </a:prstGeom>
          <a:solidFill>
            <a:srgbClr val="252728"/>
          </a:solidFill>
          <a:ln w="57150">
            <a:solidFill>
              <a:srgbClr val="1809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15" y="2860691"/>
            <a:ext cx="2300089" cy="230008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67" y="2857643"/>
            <a:ext cx="2300089" cy="23000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67" y="2857643"/>
            <a:ext cx="2300089" cy="23000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67" y="2857643"/>
            <a:ext cx="2300089" cy="23000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67" y="2857643"/>
            <a:ext cx="2300089" cy="230008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67" y="2857643"/>
            <a:ext cx="2300089" cy="230008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67" y="2848499"/>
            <a:ext cx="2300089" cy="23000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75" y="2854595"/>
            <a:ext cx="2300089" cy="230008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05" y="2863739"/>
            <a:ext cx="2300430" cy="23000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49" y="2863739"/>
            <a:ext cx="2300430" cy="23000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56832" y="2175783"/>
            <a:ext cx="667512" cy="2048746"/>
          </a:xfrm>
          <a:prstGeom prst="rect">
            <a:avLst/>
          </a:prstGeom>
          <a:solidFill>
            <a:srgbClr val="25272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3"/>
          <a:stretch/>
        </p:blipFill>
        <p:spPr>
          <a:xfrm>
            <a:off x="-45720" y="512051"/>
            <a:ext cx="7967877" cy="4697280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95" y="4025130"/>
            <a:ext cx="1228136" cy="1225443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50" y="4009328"/>
            <a:ext cx="1217349" cy="1214680"/>
          </a:xfrm>
          <a:prstGeom prst="rect">
            <a:avLst/>
          </a:prstGeom>
          <a:effectLst/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7300" y="3253883"/>
            <a:ext cx="2300089" cy="230008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232" y="3542017"/>
            <a:ext cx="2325536" cy="232553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4252" y="3259979"/>
            <a:ext cx="2300089" cy="230008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845" y="4403927"/>
            <a:ext cx="2325536" cy="232553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5108" y="3259979"/>
            <a:ext cx="2300089" cy="230008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3592" y="3542017"/>
            <a:ext cx="2325536" cy="232553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4252" y="3259979"/>
            <a:ext cx="2300089" cy="23000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6907" y="4412250"/>
            <a:ext cx="2325536" cy="232553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5108" y="3269123"/>
            <a:ext cx="2300089" cy="23000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7198" y="3569449"/>
            <a:ext cx="2325536" cy="232553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2060" y="3284363"/>
            <a:ext cx="2300089" cy="230008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1350" y="4425937"/>
            <a:ext cx="2325536" cy="232553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8156" y="3281315"/>
            <a:ext cx="2300089" cy="230008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4401" y="3561566"/>
            <a:ext cx="2325536" cy="232553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8156" y="3281315"/>
            <a:ext cx="2300089" cy="230008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873" y="4432215"/>
            <a:ext cx="2325536" cy="232553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8156" y="3272171"/>
            <a:ext cx="2300089" cy="230008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2350" y="3562725"/>
            <a:ext cx="2325536" cy="232553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8156" y="3272171"/>
            <a:ext cx="2300089" cy="230008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9286" y="4413745"/>
            <a:ext cx="2325536" cy="2325536"/>
          </a:xfrm>
          <a:prstGeom prst="rect">
            <a:avLst/>
          </a:prstGeom>
        </p:spPr>
      </p:pic>
      <p:pic>
        <p:nvPicPr>
          <p:cNvPr id="2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99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29407" y="7045273"/>
            <a:ext cx="487363" cy="487363"/>
          </a:xfrm>
          <a:prstGeom prst="rect">
            <a:avLst/>
          </a:prstGeom>
        </p:spPr>
      </p:pic>
      <p:pic>
        <p:nvPicPr>
          <p:cNvPr id="42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97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3683" y="7476227"/>
            <a:ext cx="487363" cy="487363"/>
          </a:xfrm>
          <a:prstGeom prst="rect">
            <a:avLst/>
          </a:prstGeom>
        </p:spPr>
      </p:pic>
      <p:pic>
        <p:nvPicPr>
          <p:cNvPr id="43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02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32609" y="7045272"/>
            <a:ext cx="487363" cy="487363"/>
          </a:xfrm>
          <a:prstGeom prst="rect">
            <a:avLst/>
          </a:prstGeom>
        </p:spPr>
      </p:pic>
      <p:pic>
        <p:nvPicPr>
          <p:cNvPr id="44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02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04465" y="7478301"/>
            <a:ext cx="487363" cy="487363"/>
          </a:xfrm>
          <a:prstGeom prst="rect">
            <a:avLst/>
          </a:prstGeom>
        </p:spPr>
      </p:pic>
      <p:pic>
        <p:nvPicPr>
          <p:cNvPr id="45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04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51565" y="7062080"/>
            <a:ext cx="487363" cy="487363"/>
          </a:xfrm>
          <a:prstGeom prst="rect">
            <a:avLst/>
          </a:prstGeom>
        </p:spPr>
      </p:pic>
      <p:pic>
        <p:nvPicPr>
          <p:cNvPr id="46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02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99953" y="7438653"/>
            <a:ext cx="487363" cy="487363"/>
          </a:xfrm>
          <a:prstGeom prst="rect">
            <a:avLst/>
          </a:prstGeom>
        </p:spPr>
      </p:pic>
      <p:pic>
        <p:nvPicPr>
          <p:cNvPr id="47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07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6839" y="7068464"/>
            <a:ext cx="487363" cy="487363"/>
          </a:xfrm>
          <a:prstGeom prst="rect">
            <a:avLst/>
          </a:prstGeom>
        </p:spPr>
      </p:pic>
      <p:pic>
        <p:nvPicPr>
          <p:cNvPr id="48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12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89276" y="7459838"/>
            <a:ext cx="487363" cy="487363"/>
          </a:xfrm>
          <a:prstGeom prst="rect">
            <a:avLst/>
          </a:prstGeom>
        </p:spPr>
      </p:pic>
      <p:pic>
        <p:nvPicPr>
          <p:cNvPr id="49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16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21436" y="7072833"/>
            <a:ext cx="487363" cy="487363"/>
          </a:xfrm>
          <a:prstGeom prst="rect">
            <a:avLst/>
          </a:prstGeom>
        </p:spPr>
      </p:pic>
      <p:pic>
        <p:nvPicPr>
          <p:cNvPr id="50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14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41082" y="7463154"/>
            <a:ext cx="487363" cy="487363"/>
          </a:xfrm>
          <a:prstGeom prst="rect">
            <a:avLst/>
          </a:prstGeom>
        </p:spPr>
      </p:pic>
      <p:pic>
        <p:nvPicPr>
          <p:cNvPr id="51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11464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1777" y="74516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0.14792 0.0606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7.40741E-7 L 0.14792 0.0606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08333E-7 7.40741E-7 L 0.14792 0.06065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7 7.40741E-7 L 0.14792 0.0606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2.08333E-7 7.40741E-7 L 0.14792 0.0606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7 7.40741E-7 L 0.14792 0.0606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08333E-7 -3.7037E-7 L 0.14792 0.0606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45833E-6 3.7037E-6 L 0.14792 0.0606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1.45833E-6 4.81481E-6 L 0.14792 0.06064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2.08333E-7 4.81481E-6 L 0.14792 0.0606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303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2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6 3.7037E-7 L -0.61368 0.0405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90" y="201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2207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4.44444E-6 L -0.58933 0.17199 " pathEditMode="relative" rAng="0" ptsTypes="AA">
                                      <p:cBhvr>
                                        <p:cTn id="86" dur="2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858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1707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" presetID="42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0.47747 0.04976 " pathEditMode="relative" rAng="0" ptsTypes="AA">
                                      <p:cBhvr>
                                        <p:cTn id="96" dur="1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80" y="247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" dur="1707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4.44444E-6 L -0.44545 0.1685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9" y="842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507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42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16667E-6 0.00139 L -0.32643 0.05116 " pathEditMode="relative" rAng="0" ptsTypes="AA">
                                      <p:cBhvr>
                                        <p:cTn id="116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8" y="247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mediacall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1707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5" presetID="42" presetClass="pat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75E-6 2.22222E-6 L -0.29127 0.16828 " pathEditMode="relative" rAng="0" ptsTypes="AA">
                                      <p:cBhvr>
                                        <p:cTn id="126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840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mediacall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1207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" presetID="42" presetClass="path" presetSubtype="0" fill="hold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-4.58333E-6 -4.81481E-6 L -0.20039 0.04676 " pathEditMode="relative" rAng="0" ptsTypes="AA">
                                      <p:cBhvr>
                                        <p:cTn id="136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26" y="233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mediacall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" dur="707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" presetID="42" presetClass="path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4.58333E-6 -4.81481E-6 L -0.15937 0.16829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840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mediacall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30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5" presetID="42" presetClass="path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4.58333E-6 4.07407E-6 L -0.05729 0.04328 " pathEditMode="relative" rAng="0" ptsTypes="AA">
                                      <p:cBhvr>
                                        <p:cTn id="15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215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mediacall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" dur="507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5" presetID="42" presetClass="path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4.58333E-6 4.07407E-6 L -0.01705 0.17268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863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073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17073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17073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17073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17073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17073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17073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17073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17073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17073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14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59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80" y="519626"/>
            <a:ext cx="2280920" cy="2342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0" y="519626"/>
            <a:ext cx="2280920" cy="23421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80" y="519626"/>
            <a:ext cx="2280920" cy="23421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0" y="519626"/>
            <a:ext cx="2280920" cy="2342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0" y="538676"/>
            <a:ext cx="2280920" cy="23421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0" y="519626"/>
            <a:ext cx="2280920" cy="23421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0" y="519626"/>
            <a:ext cx="2280920" cy="23421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54" y="507904"/>
            <a:ext cx="2280920" cy="23421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2" y="519628"/>
            <a:ext cx="2280920" cy="23421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56" y="507906"/>
            <a:ext cx="2280920" cy="23421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52258" y="3963921"/>
            <a:ext cx="2312816" cy="2342124"/>
          </a:xfrm>
          <a:prstGeom prst="rect">
            <a:avLst/>
          </a:prstGeom>
        </p:spPr>
      </p:pic>
      <p:pic>
        <p:nvPicPr>
          <p:cNvPr id="36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6" b="41204" l="0" r="100000">
                        <a14:foregroundMark x1="3475" y1="7562" x2="3475" y2="7562"/>
                        <a14:foregroundMark x1="4952" y1="3395" x2="4952" y2="3395"/>
                        <a14:foregroundMark x1="42224" y1="7407" x2="42224" y2="7407"/>
                        <a14:foregroundMark x1="41616" y1="2469" x2="41616" y2="2469"/>
                        <a14:foregroundMark x1="41877" y1="38580" x2="41877" y2="38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83" t="1924" b="59295"/>
          <a:stretch/>
        </p:blipFill>
        <p:spPr>
          <a:xfrm>
            <a:off x="5010912" y="142239"/>
            <a:ext cx="7170928" cy="2661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38624" y="2996767"/>
            <a:ext cx="2312816" cy="2342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860624" y="2996767"/>
            <a:ext cx="2312816" cy="23421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11272" y="2996767"/>
            <a:ext cx="2312816" cy="2342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42064" y="2996767"/>
            <a:ext cx="2312816" cy="2342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23888" y="2996767"/>
            <a:ext cx="2312816" cy="23421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11224" y="2996767"/>
            <a:ext cx="2312816" cy="23421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33224" y="2996767"/>
            <a:ext cx="2312816" cy="23421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83872" y="2996767"/>
            <a:ext cx="2312816" cy="23421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14664" y="2996767"/>
            <a:ext cx="2312816" cy="2342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96488" y="2996767"/>
            <a:ext cx="2312816" cy="2342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1074" y="3979161"/>
            <a:ext cx="2312816" cy="2342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03074" y="3979161"/>
            <a:ext cx="2312816" cy="2342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53722" y="3979161"/>
            <a:ext cx="2312816" cy="2342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66338" y="3979161"/>
            <a:ext cx="2312816" cy="2342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84514" y="3979161"/>
            <a:ext cx="2312816" cy="23421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74258" y="3963921"/>
            <a:ext cx="2312816" cy="23421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24906" y="3963921"/>
            <a:ext cx="2312816" cy="23421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55698" y="3963921"/>
            <a:ext cx="2312816" cy="23421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37522" y="3963921"/>
            <a:ext cx="2312816" cy="2342124"/>
          </a:xfrm>
          <a:prstGeom prst="rect">
            <a:avLst/>
          </a:prstGeom>
        </p:spPr>
      </p:pic>
      <p:pic>
        <p:nvPicPr>
          <p:cNvPr id="3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6" b="41204" l="0" r="100000">
                        <a14:foregroundMark x1="3475" y1="7562" x2="3475" y2="7562"/>
                        <a14:foregroundMark x1="4952" y1="3395" x2="4952" y2="3395"/>
                        <a14:foregroundMark x1="42224" y1="7407" x2="42224" y2="7407"/>
                        <a14:foregroundMark x1="41616" y1="2469" x2="41616" y2="2469"/>
                        <a14:foregroundMark x1="41877" y1="38580" x2="41877" y2="38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4" r="91942" b="59295"/>
          <a:stretch/>
        </p:blipFill>
        <p:spPr>
          <a:xfrm>
            <a:off x="-4064" y="139191"/>
            <a:ext cx="982472" cy="2661921"/>
          </a:xfrm>
          <a:prstGeom prst="rect">
            <a:avLst/>
          </a:prstGeom>
        </p:spPr>
      </p:pic>
      <p:pic>
        <p:nvPicPr>
          <p:cNvPr id="38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76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29407" y="7045273"/>
            <a:ext cx="487363" cy="487363"/>
          </a:xfrm>
          <a:prstGeom prst="rect">
            <a:avLst/>
          </a:prstGeom>
        </p:spPr>
      </p:pic>
      <p:pic>
        <p:nvPicPr>
          <p:cNvPr id="39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74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13683" y="7476227"/>
            <a:ext cx="487363" cy="487363"/>
          </a:xfrm>
          <a:prstGeom prst="rect">
            <a:avLst/>
          </a:prstGeom>
        </p:spPr>
      </p:pic>
      <p:pic>
        <p:nvPicPr>
          <p:cNvPr id="40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71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32609" y="7045272"/>
            <a:ext cx="487363" cy="487363"/>
          </a:xfrm>
          <a:prstGeom prst="rect">
            <a:avLst/>
          </a:prstGeom>
        </p:spPr>
      </p:pic>
      <p:pic>
        <p:nvPicPr>
          <p:cNvPr id="41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69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04465" y="7478301"/>
            <a:ext cx="487363" cy="487363"/>
          </a:xfrm>
          <a:prstGeom prst="rect">
            <a:avLst/>
          </a:prstGeom>
        </p:spPr>
      </p:pic>
      <p:pic>
        <p:nvPicPr>
          <p:cNvPr id="42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66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1565" y="7062080"/>
            <a:ext cx="487363" cy="487363"/>
          </a:xfrm>
          <a:prstGeom prst="rect">
            <a:avLst/>
          </a:prstGeom>
        </p:spPr>
      </p:pic>
      <p:pic>
        <p:nvPicPr>
          <p:cNvPr id="43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64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9953" y="7438653"/>
            <a:ext cx="487363" cy="487363"/>
          </a:xfrm>
          <a:prstGeom prst="rect">
            <a:avLst/>
          </a:prstGeom>
        </p:spPr>
      </p:pic>
      <p:pic>
        <p:nvPicPr>
          <p:cNvPr id="44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61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6839" y="7068464"/>
            <a:ext cx="487363" cy="487363"/>
          </a:xfrm>
          <a:prstGeom prst="rect">
            <a:avLst/>
          </a:prstGeom>
        </p:spPr>
      </p:pic>
      <p:pic>
        <p:nvPicPr>
          <p:cNvPr id="45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59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9276" y="7459838"/>
            <a:ext cx="487363" cy="487363"/>
          </a:xfrm>
          <a:prstGeom prst="rect">
            <a:avLst/>
          </a:prstGeom>
        </p:spPr>
      </p:pic>
      <p:pic>
        <p:nvPicPr>
          <p:cNvPr id="46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56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1436" y="7072833"/>
            <a:ext cx="487363" cy="487363"/>
          </a:xfrm>
          <a:prstGeom prst="rect">
            <a:avLst/>
          </a:prstGeom>
        </p:spPr>
      </p:pic>
      <p:pic>
        <p:nvPicPr>
          <p:cNvPr id="48" name="Runn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93" end="7964.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1777" y="74516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49128 -0.05556 L -0.84883 -0.24237 L -1.03385 -0.51551 L -1.22005 -0.5176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03" y="-2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65312 -0.05811 L -1.04531 -0.27755 L -1.20937 -0.51922 L -1.39531 -0.51644 " pathEditMode="relative" rAng="0" ptsTypes="AAAAA">
                                      <p:cBhvr>
                                        <p:cTn id="8" dur="4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66" y="-25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82005 -0.06227 L -1.22005 -0.2757 L -1.36497 -0.51991 L -1.55495 -0.51991 " pathEditMode="relative" rAng="0" ptsTypes="AAAAA">
                                      <p:cBhvr>
                                        <p:cTn id="10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47" y="-259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9625 -0.05348 L -1.3651 -0.2757 L -1.52005 -0.52014 L -1.7 -0.53334 " pathEditMode="relative" rAng="0" ptsTypes="AAAAA">
                                      <p:cBhvr>
                                        <p:cTn id="12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0" y="-26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1.1099 -0.06227 L -1.49987 -0.27547 L -1.64987 -0.52431 C -1.66094 -0.52593 -1.67149 -0.52871 -1.68256 -0.52871 C -1.7349 -0.52871 -1.78737 -0.52431 -1.83985 -0.52431 L -1.83985 -0.52408 " pathEditMode="relative" rAng="0" ptsTypes="AAAAA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92" y="-264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1.26003 -0.04907 L -1.6651 -0.27569 L -1.80755 -0.52014 L -1.99753 -0.52014 " pathEditMode="relative" rAng="0" ptsTypes="AAAAA">
                                      <p:cBhvr>
                                        <p:cTn id="16" dur="5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83" y="-260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1.42747 -0.04907 L -1.82747 -0.2713 L -1.975 -0.51111 L -2.15742 -0.51551 " pathEditMode="relative" rAng="0" ptsTypes="AAAAA">
                                      <p:cBhvr>
                                        <p:cTn id="18" dur="5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78" y="-257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1.5901 -0.05347 L -1.98255 -0.25787 L -2.1375 -0.51111 L -2.3125 -0.51111 " pathEditMode="relative" rAng="0" ptsTypes="AAAAA">
                                      <p:cBhvr>
                                        <p:cTn id="20" dur="5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25" y="-25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1.72995 -0.04907 L -2.12487 -0.2625 L -2.28242 -0.51574 L -2.45482 -0.51574 " pathEditMode="relative" rAng="0" ptsTypes="AAAAA">
                                      <p:cBhvr>
                                        <p:cTn id="22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7" y="-2578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-1.87761 -0.04907 L -2.27006 -0.26667 L -2.41758 -0.51551 L -2.59753 -0.51551 " pathEditMode="relative" rAng="0" ptsTypes="AAAAA">
                                      <p:cBhvr>
                                        <p:cTn id="24" dur="6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83" y="-2578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-0.43906 -0.02778 L -0.78125 -0.19445 L -0.87969 -0.36111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60625 -0.01945 L -0.95 -0.19167 L -1.04375 -0.34722 " pathEditMode="relative" ptsTypes="AAAA">
                                      <p:cBhvr>
                                        <p:cTn id="34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77344 -0.01667 L -1.11406 -0.18334 L -1.21094 -0.34445 " pathEditMode="relative" ptsTypes="AAAA">
                                      <p:cBhvr>
                                        <p:cTn id="42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91875 -0.02222 L -1.25469 -0.18889 L -1.35469 -0.36111 " pathEditMode="relative" ptsTypes="AAAA">
                                      <p:cBhvr>
                                        <p:cTn id="50" dur="3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-1.06406 -0.01389 L -1.4 -0.17778 L -1.5 -0.34445 " pathEditMode="relative" ptsTypes="AAAA">
                                      <p:cBhvr>
                                        <p:cTn id="5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1.11111E-6 L -1.21406 -0.01111 L -1.54999 -0.16945 L -1.65468 -0.34167 " pathEditMode="relative" ptsTypes="AAAA">
                                      <p:cBhvr>
                                        <p:cTn id="66" dur="4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38281 -0.00834 L -1.72031 -0.175 L -1.82656 -0.35 " pathEditMode="relative" ptsTypes="AAAA">
                                      <p:cBhvr>
                                        <p:cTn id="74" dur="4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1.54427 -0.01041 L -1.88464 -0.16759 L -1.98841 -0.34861 " pathEditMode="relative" ptsTypes="AAAA">
                                      <p:cBhvr>
                                        <p:cTn id="82" dur="4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1.69049 -0.01041 L -2.025 -0.16412 L -2.125 -0.33842 " pathEditMode="relative" ptsTypes="AAAA">
                                      <p:cBhvr>
                                        <p:cTn id="90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1.83659 -7.40741E-7 L -2.16928 -0.16435 L -2.26537 -0.33866 " pathEditMode="relative" ptsTypes="AAAA">
                                      <p:cBhvr>
                                        <p:cTn id="98" dur="5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0.00013 -0.00209 L 0.18268 -0.02153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97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4007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4307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450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4807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500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5307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5507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" presetClass="mediacall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5807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6007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" presetID="1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6307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073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17073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17073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17073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17073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17073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17073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17073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17073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0</Words>
  <Application>Microsoft Office PowerPoint</Application>
  <PresentationFormat>Widescreen</PresentationFormat>
  <Paragraphs>0</Paragraphs>
  <Slides>6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65</cp:revision>
  <dcterms:created xsi:type="dcterms:W3CDTF">2023-12-23T08:22:33Z</dcterms:created>
  <dcterms:modified xsi:type="dcterms:W3CDTF">2024-02-04T10:43:38Z</dcterms:modified>
</cp:coreProperties>
</file>